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247A"/>
    <a:srgbClr val="A2BFC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21C22-934C-40DE-B954-02A04D317C2F}" type="datetimeFigureOut">
              <a:rPr lang="fr-FR" smtClean="0"/>
              <a:t>27/08/2021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C57F1-8F0D-4A80-83AD-50584F038A3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261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mailto:info@ecam.fr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mailto:info@ecam.fr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oneTexte 11"/>
          <p:cNvSpPr txBox="1"/>
          <p:nvPr userDrawn="1"/>
        </p:nvSpPr>
        <p:spPr>
          <a:xfrm>
            <a:off x="1713000" y="5151438"/>
            <a:ext cx="140601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err="1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Author</a:t>
            </a: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:</a:t>
            </a:r>
          </a:p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Cursus :</a:t>
            </a:r>
          </a:p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UE :</a:t>
            </a:r>
          </a:p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:</a:t>
            </a:r>
          </a:p>
          <a:p>
            <a:pPr>
              <a:lnSpc>
                <a:spcPct val="150000"/>
              </a:lnSpc>
            </a:pPr>
            <a:r>
              <a:rPr kumimoji="0" lang="fr-FR" sz="1000" b="0" i="0" u="none" strike="noStrike" kern="1200" cap="none" normalizeH="0" baseline="0" dirty="0" smtClean="0">
                <a:ln>
                  <a:noFill/>
                </a:ln>
                <a:solidFill>
                  <a:srgbClr val="91919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Date :</a:t>
            </a:r>
            <a:endParaRPr kumimoji="0" lang="fr-FR" sz="1000" b="0" i="0" u="none" strike="noStrike" kern="1200" cap="none" normalizeH="0" baseline="0" dirty="0">
              <a:ln>
                <a:noFill/>
              </a:ln>
              <a:solidFill>
                <a:srgbClr val="91919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3432911"/>
            <a:ext cx="12192000" cy="817284"/>
          </a:xfrm>
        </p:spPr>
        <p:txBody>
          <a:bodyPr anchor="t">
            <a:normAutofit/>
          </a:bodyPr>
          <a:lstStyle>
            <a:lvl1pPr algn="ctr">
              <a:defRPr sz="48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4342270"/>
            <a:ext cx="12192000" cy="4082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150222" y="52251"/>
            <a:ext cx="1896533" cy="18118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E22C8B2-FCA1-9F4D-96F0-C112A9B11A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67491" y="700178"/>
            <a:ext cx="2251465" cy="2031322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0" hasCustomPrompt="1"/>
          </p:nvPr>
        </p:nvSpPr>
        <p:spPr>
          <a:xfrm>
            <a:off x="2213900" y="5190766"/>
            <a:ext cx="2525243" cy="216424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err="1" smtClean="0"/>
              <a:t>PrenomNom</a:t>
            </a:r>
            <a:endParaRPr lang="fr-FR" dirty="0"/>
          </a:p>
        </p:txBody>
      </p:sp>
      <p:sp>
        <p:nvSpPr>
          <p:cNvPr id="13" name="Espace réservé du texte 10"/>
          <p:cNvSpPr>
            <a:spLocks noGrp="1"/>
          </p:cNvSpPr>
          <p:nvPr>
            <p:ph type="body" sz="quarter" idx="11" hasCustomPrompt="1"/>
          </p:nvPr>
        </p:nvSpPr>
        <p:spPr>
          <a:xfrm>
            <a:off x="2300745" y="5451940"/>
            <a:ext cx="2438399" cy="211912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smtClean="0"/>
              <a:t>Formation</a:t>
            </a:r>
            <a:endParaRPr lang="fr-FR" dirty="0"/>
          </a:p>
        </p:txBody>
      </p:sp>
      <p:sp>
        <p:nvSpPr>
          <p:cNvPr id="14" name="Espace réservé du texte 10"/>
          <p:cNvSpPr>
            <a:spLocks noGrp="1"/>
          </p:cNvSpPr>
          <p:nvPr>
            <p:ph type="body" sz="quarter" idx="12" hasCustomPrompt="1"/>
          </p:nvPr>
        </p:nvSpPr>
        <p:spPr>
          <a:xfrm>
            <a:off x="2035274" y="5681230"/>
            <a:ext cx="2703870" cy="19791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smtClean="0"/>
              <a:t>Titre</a:t>
            </a:r>
            <a:endParaRPr lang="fr-FR" dirty="0"/>
          </a:p>
        </p:txBody>
      </p:sp>
      <p:sp>
        <p:nvSpPr>
          <p:cNvPr id="15" name="Espace réservé du texte 10"/>
          <p:cNvSpPr>
            <a:spLocks noGrp="1"/>
          </p:cNvSpPr>
          <p:nvPr>
            <p:ph type="body" sz="quarter" idx="13" hasCustomPrompt="1"/>
          </p:nvPr>
        </p:nvSpPr>
        <p:spPr>
          <a:xfrm>
            <a:off x="2300745" y="5896521"/>
            <a:ext cx="2438398" cy="21208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smtClean="0"/>
              <a:t>Version</a:t>
            </a:r>
            <a:endParaRPr lang="fr-FR" dirty="0"/>
          </a:p>
        </p:txBody>
      </p:sp>
      <p:sp>
        <p:nvSpPr>
          <p:cNvPr id="16" name="Espace réservé du texte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35193" y="6123893"/>
            <a:ext cx="2603950" cy="229290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100">
                <a:solidFill>
                  <a:schemeClr val="bg2">
                    <a:lumMod val="50000"/>
                  </a:schemeClr>
                </a:solidFill>
              </a:defRPr>
            </a:lvl1pPr>
            <a:lvl2pPr marL="668338" indent="0" algn="l">
              <a:buFontTx/>
              <a:buNone/>
              <a:defRPr sz="1400"/>
            </a:lvl2pPr>
            <a:lvl3pPr marL="1211263" indent="0" algn="l">
              <a:buFontTx/>
              <a:buNone/>
              <a:defRPr sz="1400"/>
            </a:lvl3pPr>
            <a:lvl4pPr marL="1752600" indent="0" algn="l">
              <a:buFontTx/>
              <a:buNone/>
              <a:defRPr sz="1400"/>
            </a:lvl4pPr>
            <a:lvl5pPr marL="1828800" indent="0" algn="l">
              <a:buFontTx/>
              <a:buNone/>
              <a:defRPr sz="1400"/>
            </a:lvl5pPr>
          </a:lstStyle>
          <a:p>
            <a:pPr lvl="0"/>
            <a:r>
              <a:rPr lang="fr-FR" dirty="0" smtClean="0"/>
              <a:t>Date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4288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in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12192000" cy="6856939"/>
          </a:xfrm>
          <a:prstGeom prst="rect">
            <a:avLst/>
          </a:prstGeom>
          <a:solidFill>
            <a:srgbClr val="2E24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A94C4D-E55D-3047-B08E-270F8E868D4A}"/>
              </a:ext>
            </a:extLst>
          </p:cNvPr>
          <p:cNvSpPr/>
          <p:nvPr userDrawn="1"/>
        </p:nvSpPr>
        <p:spPr>
          <a:xfrm>
            <a:off x="2342653" y="5397116"/>
            <a:ext cx="66437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dirty="0" err="1" smtClean="0">
                <a:solidFill>
                  <a:srgbClr val="FFFFFF"/>
                </a:solidFill>
                <a:latin typeface="Montserrat" pitchFamily="2" charset="77"/>
              </a:rPr>
              <a:t>School</a:t>
            </a:r>
            <a:r>
              <a:rPr lang="fr-FR" sz="2000" dirty="0" smtClean="0">
                <a:solidFill>
                  <a:srgbClr val="FFFFFF"/>
                </a:solidFill>
                <a:latin typeface="Montserrat" pitchFamily="2" charset="77"/>
              </a:rPr>
              <a:t> of engineering </a:t>
            </a:r>
            <a:r>
              <a:rPr lang="fr-FR" sz="2000" dirty="0" err="1" smtClean="0">
                <a:solidFill>
                  <a:srgbClr val="FFFFFF"/>
                </a:solidFill>
                <a:latin typeface="Montserrat" pitchFamily="2" charset="77"/>
              </a:rPr>
              <a:t>since</a:t>
            </a:r>
            <a:r>
              <a:rPr lang="fr-FR" sz="2000" smtClean="0">
                <a:solidFill>
                  <a:srgbClr val="FFFFFF"/>
                </a:solidFill>
                <a:latin typeface="Montserrat" pitchFamily="2" charset="77"/>
              </a:rPr>
              <a:t> 1900</a:t>
            </a:r>
            <a:endParaRPr lang="fr-FR" sz="2000" dirty="0">
              <a:solidFill>
                <a:srgbClr val="FFFFFF"/>
              </a:solidFill>
              <a:latin typeface="Montserrat" pitchFamily="2" charset="77"/>
              <a:ea typeface="Segoe UI Symbol" panose="020B0502040204020203" pitchFamily="34" charset="0"/>
            </a:endParaRPr>
          </a:p>
          <a:p>
            <a: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40, montée Saint-Barthélemy - 69321 LYON cedex 05</a:t>
            </a:r>
            <a:b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</a:br>
            <a: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Tél. : 04 72 77 06 00 </a:t>
            </a:r>
            <a:r>
              <a:rPr lang="fr-FR" sz="1400" dirty="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- </a:t>
            </a:r>
            <a:r>
              <a:rPr lang="fr-FR" sz="1400" dirty="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info@ecam.fr</a:t>
            </a:r>
            <a:endParaRPr lang="fr-FR" sz="1400" dirty="0">
              <a:solidFill>
                <a:srgbClr val="FFFFFF"/>
              </a:solidFill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78E504B-6276-FC4C-A800-D06AE879FE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6031" y="5397116"/>
            <a:ext cx="1262188" cy="113877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8CA34B2A-3A98-054E-8C57-E5EB27C6F3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10250" y="4168587"/>
            <a:ext cx="571500" cy="6223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21235D4-63CC-8447-94AC-9A2F9254A7BD}"/>
              </a:ext>
            </a:extLst>
          </p:cNvPr>
          <p:cNvSpPr/>
          <p:nvPr userDrawn="1"/>
        </p:nvSpPr>
        <p:spPr>
          <a:xfrm>
            <a:off x="9205870" y="6466962"/>
            <a:ext cx="2070100" cy="391038"/>
          </a:xfrm>
          <a:prstGeom prst="rect">
            <a:avLst/>
          </a:prstGeom>
          <a:solidFill>
            <a:srgbClr val="AEC7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rgbClr val="2E247A"/>
                </a:solidFill>
                <a:latin typeface="Montserrat" pitchFamily="2" charset="77"/>
              </a:rPr>
              <a:t>ecam.fr</a:t>
            </a:r>
            <a:endParaRPr lang="fr-FR" b="1" dirty="0">
              <a:solidFill>
                <a:srgbClr val="2E247A"/>
              </a:solidFill>
              <a:latin typeface="Montserrat" pitchFamily="2" charset="77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C5A6841-262F-474A-B958-56F97DFC2BA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205869" y="5858553"/>
            <a:ext cx="2070100" cy="215900"/>
          </a:xfrm>
          <a:prstGeom prst="rect">
            <a:avLst/>
          </a:prstGeom>
        </p:spPr>
      </p:pic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09B706A-2DB9-3C4E-B930-D1D907057C45}"/>
              </a:ext>
            </a:extLst>
          </p:cNvPr>
          <p:cNvCxnSpPr/>
          <p:nvPr userDrawn="1"/>
        </p:nvCxnSpPr>
        <p:spPr>
          <a:xfrm>
            <a:off x="0" y="5397116"/>
            <a:ext cx="1235083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8650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7" y="1002088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3225114"/>
            <a:ext cx="3932237" cy="26438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9094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585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0992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50222" y="52251"/>
            <a:ext cx="1896533" cy="181186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9E22C8B2-FCA1-9F4D-96F0-C112A9B11AC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67491" y="700178"/>
            <a:ext cx="2251465" cy="2031322"/>
          </a:xfrm>
          <a:prstGeom prst="rect">
            <a:avLst/>
          </a:prstGeom>
        </p:spPr>
      </p:pic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0" y="4342270"/>
            <a:ext cx="12192000" cy="40825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ctrTitle"/>
          </p:nvPr>
        </p:nvSpPr>
        <p:spPr>
          <a:xfrm>
            <a:off x="0" y="3432911"/>
            <a:ext cx="12192000" cy="817284"/>
          </a:xfrm>
        </p:spPr>
        <p:txBody>
          <a:bodyPr anchor="t">
            <a:normAutofit/>
          </a:bodyPr>
          <a:lstStyle>
            <a:lvl1pPr algn="ctr">
              <a:defRPr sz="48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56957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7685" y="574811"/>
            <a:ext cx="9811045" cy="69042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647686" y="282834"/>
            <a:ext cx="9811045" cy="291978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</a:t>
            </a:r>
            <a:r>
              <a:rPr lang="fr-FR" dirty="0" err="1" smtClean="0"/>
              <a:t>sur-titres</a:t>
            </a:r>
            <a:r>
              <a:rPr lang="fr-FR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3307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-33866" y="0"/>
            <a:ext cx="12219516" cy="6434666"/>
          </a:xfrm>
          <a:prstGeom prst="rect">
            <a:avLst/>
          </a:prstGeom>
          <a:solidFill>
            <a:srgbClr val="2E24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8E504B-6276-FC4C-A800-D06AE879FEE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03790" y="551091"/>
            <a:ext cx="2186610" cy="197280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549123"/>
            <a:ext cx="10515600" cy="1487485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402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166688" indent="0" algn="l">
              <a:buNone/>
              <a:defRPr sz="2400" b="1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 algn="l">
              <a:buNone/>
              <a:defRPr lang="fr-FR" sz="2400" b="1" kern="1200" dirty="0" smtClean="0">
                <a:solidFill>
                  <a:srgbClr val="2E247A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166688" lv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Modifier les styles du texte du masque</a:t>
            </a:r>
          </a:p>
          <a:p>
            <a:pPr marL="166688" lvl="1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Deuxième niveau</a:t>
            </a:r>
          </a:p>
          <a:p>
            <a:pPr marL="166688" lvl="2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Troisième niveau</a:t>
            </a:r>
          </a:p>
          <a:p>
            <a:pPr marL="166688" lvl="3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Quatrième niveau</a:t>
            </a:r>
          </a:p>
          <a:p>
            <a:pPr marL="166688" lvl="4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rgbClr val="20015F"/>
              </a:buClr>
              <a:buSzPct val="70000"/>
              <a:buFont typeface="Wingdings 2" panose="05020102010507070707" pitchFamily="18" charset="2"/>
              <a:buNone/>
            </a:pPr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fld id="{722EB5CC-B567-4CD6-A532-3F605804C9FF}" type="slidenum">
              <a:rPr lang="fr-FR" smtClean="0"/>
              <a:pPr/>
              <a:t>‹N°›</a:t>
            </a:fld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1647685" y="574811"/>
            <a:ext cx="9811045" cy="69042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3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647686" y="282834"/>
            <a:ext cx="9811045" cy="291978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</a:t>
            </a:r>
            <a:r>
              <a:rPr lang="fr-FR" dirty="0" err="1" smtClean="0"/>
              <a:t>sur-titres</a:t>
            </a:r>
            <a:r>
              <a:rPr lang="fr-FR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3675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767880" y="1872135"/>
            <a:ext cx="8690849" cy="4328368"/>
          </a:xfrm>
        </p:spPr>
        <p:txBody>
          <a:bodyPr/>
          <a:lstStyle>
            <a:lvl1pPr>
              <a:buClr>
                <a:srgbClr val="A2BFC6"/>
              </a:buCl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69" r="37655"/>
          <a:stretch/>
        </p:blipFill>
        <p:spPr>
          <a:xfrm>
            <a:off x="0" y="0"/>
            <a:ext cx="2187146" cy="6491814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9E366619-980E-6148-A7EC-F546D78B84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39231" y="276225"/>
            <a:ext cx="1203524" cy="1085846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779373" y="6492875"/>
            <a:ext cx="407773" cy="365125"/>
          </a:xfrm>
          <a:prstGeom prst="rect">
            <a:avLst/>
          </a:prstGeom>
          <a:solidFill>
            <a:srgbClr val="A2BFC6"/>
          </a:solidFill>
          <a:ln>
            <a:solidFill>
              <a:srgbClr val="A2BF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Titre 1"/>
          <p:cNvSpPr>
            <a:spLocks noGrp="1"/>
          </p:cNvSpPr>
          <p:nvPr>
            <p:ph type="title"/>
          </p:nvPr>
        </p:nvSpPr>
        <p:spPr>
          <a:xfrm>
            <a:off x="2767881" y="574811"/>
            <a:ext cx="8690849" cy="69042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8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2767882" y="282834"/>
            <a:ext cx="8690849" cy="291978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</a:t>
            </a:r>
            <a:r>
              <a:rPr lang="fr-FR" dirty="0" err="1" smtClean="0"/>
              <a:t>sur-titres</a:t>
            </a:r>
            <a:r>
              <a:rPr lang="fr-FR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295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37100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25/03/2021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280DF-59BA-4989-BCDA-CC7B2C61A10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1647685" y="574811"/>
            <a:ext cx="9811045" cy="69042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8" name="Sous-titre 2"/>
          <p:cNvSpPr>
            <a:spLocks noGrp="1"/>
          </p:cNvSpPr>
          <p:nvPr>
            <p:ph type="subTitle" idx="13" hasCustomPrompt="1"/>
          </p:nvPr>
        </p:nvSpPr>
        <p:spPr>
          <a:xfrm>
            <a:off x="1647686" y="282834"/>
            <a:ext cx="9811045" cy="291978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 smtClean="0"/>
              <a:t>Modifier le style des </a:t>
            </a:r>
            <a:r>
              <a:rPr lang="fr-FR" dirty="0" err="1" smtClean="0"/>
              <a:t>sur-titres</a:t>
            </a:r>
            <a:r>
              <a:rPr lang="fr-FR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4995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0"/>
            <a:ext cx="12192000" cy="6856939"/>
          </a:xfrm>
          <a:prstGeom prst="rect">
            <a:avLst/>
          </a:prstGeom>
          <a:solidFill>
            <a:srgbClr val="2E247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A94C4D-E55D-3047-B08E-270F8E868D4A}"/>
              </a:ext>
            </a:extLst>
          </p:cNvPr>
          <p:cNvSpPr/>
          <p:nvPr userDrawn="1"/>
        </p:nvSpPr>
        <p:spPr>
          <a:xfrm>
            <a:off x="2342653" y="5397116"/>
            <a:ext cx="6643704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dirty="0" err="1" smtClean="0">
                <a:solidFill>
                  <a:srgbClr val="FFFFFF"/>
                </a:solidFill>
                <a:latin typeface="Montserrat" pitchFamily="2" charset="77"/>
              </a:rPr>
              <a:t>School</a:t>
            </a:r>
            <a:r>
              <a:rPr lang="fr-FR" sz="2000" dirty="0" smtClean="0">
                <a:solidFill>
                  <a:srgbClr val="FFFFFF"/>
                </a:solidFill>
                <a:latin typeface="Montserrat" pitchFamily="2" charset="77"/>
              </a:rPr>
              <a:t> of engineering </a:t>
            </a:r>
            <a:r>
              <a:rPr lang="fr-FR" sz="2000" dirty="0" err="1" smtClean="0">
                <a:solidFill>
                  <a:srgbClr val="FFFFFF"/>
                </a:solidFill>
                <a:latin typeface="Montserrat" pitchFamily="2" charset="77"/>
              </a:rPr>
              <a:t>since</a:t>
            </a:r>
            <a:r>
              <a:rPr lang="fr-FR" sz="2000" smtClean="0">
                <a:solidFill>
                  <a:srgbClr val="FFFFFF"/>
                </a:solidFill>
                <a:latin typeface="Montserrat" pitchFamily="2" charset="77"/>
              </a:rPr>
              <a:t> 1900</a:t>
            </a:r>
            <a:endParaRPr lang="fr-FR" sz="2000" dirty="0">
              <a:solidFill>
                <a:srgbClr val="FFFFFF"/>
              </a:solidFill>
              <a:latin typeface="Montserrat" pitchFamily="2" charset="77"/>
              <a:ea typeface="Segoe UI Symbol" panose="020B0502040204020203" pitchFamily="34" charset="0"/>
            </a:endParaRPr>
          </a:p>
          <a:p>
            <a: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40, montée Saint-Barthélemy - 69321 LYON cedex 05</a:t>
            </a:r>
            <a:b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</a:br>
            <a:r>
              <a:rPr lang="fr-FR" sz="1400" dirty="0">
                <a:solidFill>
                  <a:srgbClr val="90B2BA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Tél. : 04 72 77 06 00 </a:t>
            </a:r>
            <a:r>
              <a:rPr lang="fr-FR" sz="1400" dirty="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</a:rPr>
              <a:t>- </a:t>
            </a:r>
            <a:r>
              <a:rPr lang="fr-FR" sz="1400" dirty="0">
                <a:solidFill>
                  <a:srgbClr val="FFFFFF"/>
                </a:solidFill>
                <a:latin typeface="Segoe UI Symbol" panose="020B0502040204020203" pitchFamily="34" charset="0"/>
                <a:ea typeface="Segoe UI Symbol" panose="020B0502040204020203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info@ecam.fr</a:t>
            </a:r>
            <a:endParaRPr lang="fr-FR" sz="1400" dirty="0">
              <a:solidFill>
                <a:srgbClr val="FFFFFF"/>
              </a:solidFill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9" name="Titre 3">
            <a:extLst>
              <a:ext uri="{FF2B5EF4-FFF2-40B4-BE49-F238E27FC236}">
                <a16:creationId xmlns:a16="http://schemas.microsoft.com/office/drawing/2014/main" id="{8C394A09-1B2B-C940-9ABE-CE8A10CB39E2}"/>
              </a:ext>
            </a:extLst>
          </p:cNvPr>
          <p:cNvSpPr txBox="1">
            <a:spLocks/>
          </p:cNvSpPr>
          <p:nvPr userDrawn="1"/>
        </p:nvSpPr>
        <p:spPr>
          <a:xfrm>
            <a:off x="2342653" y="1715699"/>
            <a:ext cx="7506694" cy="184665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rgbClr val="2E247A"/>
                </a:solidFill>
                <a:latin typeface="Montserrat" pitchFamily="2" charset="77"/>
                <a:ea typeface="+mj-ea"/>
                <a:cs typeface="+mj-cs"/>
              </a:defRPr>
            </a:lvl1pPr>
          </a:lstStyle>
          <a:p>
            <a:pPr algn="ctr"/>
            <a:r>
              <a:rPr lang="fr-FR" sz="4000" dirty="0" err="1" smtClean="0">
                <a:solidFill>
                  <a:schemeClr val="bg1"/>
                </a:solidFill>
              </a:rPr>
              <a:t>Thank</a:t>
            </a:r>
            <a:r>
              <a:rPr lang="fr-FR" sz="4000" dirty="0" smtClean="0">
                <a:solidFill>
                  <a:schemeClr val="bg1"/>
                </a:solidFill>
              </a:rPr>
              <a:t> </a:t>
            </a:r>
            <a:r>
              <a:rPr lang="fr-FR" sz="4000" dirty="0" err="1" smtClean="0">
                <a:solidFill>
                  <a:schemeClr val="bg1"/>
                </a:solidFill>
              </a:rPr>
              <a:t>you</a:t>
            </a:r>
            <a:endParaRPr lang="fr-FR" sz="4000" dirty="0" smtClean="0">
              <a:solidFill>
                <a:schemeClr val="bg1"/>
              </a:solidFill>
            </a:endParaRPr>
          </a:p>
          <a:p>
            <a:pPr algn="ctr"/>
            <a:r>
              <a:rPr lang="fr-FR" sz="4000" dirty="0" smtClean="0">
                <a:solidFill>
                  <a:schemeClr val="bg1"/>
                </a:solidFill>
              </a:rPr>
              <a:t>for </a:t>
            </a:r>
            <a:r>
              <a:rPr lang="fr-FR" sz="4000" dirty="0" err="1" smtClean="0">
                <a:solidFill>
                  <a:schemeClr val="bg1"/>
                </a:solidFill>
              </a:rPr>
              <a:t>your</a:t>
            </a:r>
            <a:r>
              <a:rPr lang="fr-FR" sz="4000" baseline="0" dirty="0" smtClean="0">
                <a:solidFill>
                  <a:schemeClr val="bg1"/>
                </a:solidFill>
              </a:rPr>
              <a:t> attention</a:t>
            </a:r>
            <a:endParaRPr lang="fr-FR" sz="4000" dirty="0">
              <a:solidFill>
                <a:schemeClr val="bg1"/>
              </a:solidFill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78E504B-6276-FC4C-A800-D06AE879FE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6031" y="5397116"/>
            <a:ext cx="1262188" cy="113877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8CA34B2A-3A98-054E-8C57-E5EB27C6F38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810250" y="4168587"/>
            <a:ext cx="571500" cy="6223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21235D4-63CC-8447-94AC-9A2F9254A7BD}"/>
              </a:ext>
            </a:extLst>
          </p:cNvPr>
          <p:cNvSpPr/>
          <p:nvPr userDrawn="1"/>
        </p:nvSpPr>
        <p:spPr>
          <a:xfrm>
            <a:off x="9205870" y="6466962"/>
            <a:ext cx="2070100" cy="391038"/>
          </a:xfrm>
          <a:prstGeom prst="rect">
            <a:avLst/>
          </a:prstGeom>
          <a:solidFill>
            <a:srgbClr val="AEC7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err="1">
                <a:solidFill>
                  <a:srgbClr val="2E247A"/>
                </a:solidFill>
                <a:latin typeface="Montserrat" pitchFamily="2" charset="77"/>
              </a:rPr>
              <a:t>ecam.fr</a:t>
            </a:r>
            <a:endParaRPr lang="fr-FR" b="1" dirty="0">
              <a:solidFill>
                <a:srgbClr val="2E247A"/>
              </a:solidFill>
              <a:latin typeface="Montserrat" pitchFamily="2" charset="77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5C5A6841-262F-474A-B958-56F97DFC2BA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9205869" y="5858553"/>
            <a:ext cx="2070100" cy="215900"/>
          </a:xfrm>
          <a:prstGeom prst="rect">
            <a:avLst/>
          </a:prstGeom>
        </p:spPr>
      </p:pic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09B706A-2DB9-3C4E-B930-D1D907057C45}"/>
              </a:ext>
            </a:extLst>
          </p:cNvPr>
          <p:cNvCxnSpPr/>
          <p:nvPr userDrawn="1"/>
        </p:nvCxnSpPr>
        <p:spPr>
          <a:xfrm>
            <a:off x="0" y="5397116"/>
            <a:ext cx="1235083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5691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9D9AFFE-9119-0A48-AEBC-A48AE400D00A}"/>
              </a:ext>
            </a:extLst>
          </p:cNvPr>
          <p:cNvSpPr/>
          <p:nvPr userDrawn="1"/>
        </p:nvSpPr>
        <p:spPr>
          <a:xfrm>
            <a:off x="1797705" y="6485467"/>
            <a:ext cx="10394295" cy="372533"/>
          </a:xfrm>
          <a:prstGeom prst="rect">
            <a:avLst/>
          </a:prstGeom>
          <a:solidFill>
            <a:srgbClr val="2E24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647686" y="276225"/>
            <a:ext cx="98110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67266" y="1839383"/>
            <a:ext cx="1089146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E366619-980E-6148-A7EC-F546D78B8407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339231" y="276225"/>
            <a:ext cx="1203524" cy="1085846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1E3AD73D-1C74-B548-BED8-05AA6633D8A8}"/>
              </a:ext>
            </a:extLst>
          </p:cNvPr>
          <p:cNvSpPr/>
          <p:nvPr userDrawn="1"/>
        </p:nvSpPr>
        <p:spPr>
          <a:xfrm>
            <a:off x="0" y="6485468"/>
            <a:ext cx="1797705" cy="372532"/>
          </a:xfrm>
          <a:prstGeom prst="rect">
            <a:avLst/>
          </a:prstGeom>
          <a:solidFill>
            <a:srgbClr val="A2B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rgbClr val="2E247A"/>
                </a:solidFill>
                <a:latin typeface="Montserrat" pitchFamily="2" charset="77"/>
              </a:rPr>
              <a:t> </a:t>
            </a:r>
            <a:r>
              <a:rPr lang="fr-FR" sz="1600" b="1" dirty="0" smtClean="0">
                <a:solidFill>
                  <a:srgbClr val="2E247A"/>
                </a:solidFill>
                <a:latin typeface="Montserrat" pitchFamily="2" charset="77"/>
              </a:rPr>
              <a:t> </a:t>
            </a:r>
            <a:r>
              <a:rPr lang="fr-FR" sz="1600" b="1" dirty="0">
                <a:solidFill>
                  <a:srgbClr val="2E247A"/>
                </a:solidFill>
                <a:latin typeface="Montserrat" pitchFamily="2" charset="77"/>
              </a:rPr>
              <a:t>ecam.fr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96863" y="649181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5C280DF-59BA-4989-BCDA-CC7B2C61A10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49181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2BFC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25/03/2021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646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61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hf hdr="0" dt="0"/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fr-FR" sz="3600" kern="1200" dirty="0">
          <a:solidFill>
            <a:srgbClr val="2E247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39738" indent="-273050" algn="l" defTabSz="914400" rtl="0" eaLnBrk="1" latinLnBrk="0" hangingPunct="1">
        <a:lnSpc>
          <a:spcPct val="90000"/>
        </a:lnSpc>
        <a:spcBef>
          <a:spcPct val="0"/>
        </a:spcBef>
        <a:buClr>
          <a:srgbClr val="20015F"/>
        </a:buClr>
        <a:buSzPct val="70000"/>
        <a:buFont typeface="Wingdings 2" panose="05020102010507070707" pitchFamily="18" charset="2"/>
        <a:buChar char="¢"/>
        <a:defRPr lang="fr-FR" sz="2800" kern="1200" dirty="0" smtClean="0">
          <a:solidFill>
            <a:srgbClr val="2E247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marL="896938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A2BFC6"/>
        </a:buClr>
        <a:buFont typeface="Arial" panose="020B0604020202020204" pitchFamily="34" charset="0"/>
        <a:buChar char="•"/>
        <a:tabLst>
          <a:tab pos="982663" algn="l"/>
        </a:tabLst>
        <a:defRPr sz="2200" kern="1200">
          <a:solidFill>
            <a:schemeClr val="bg2">
              <a:lumMod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43986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>
          <a:tab pos="1524000" algn="l"/>
        </a:tabLst>
        <a:defRPr sz="2000" kern="1200">
          <a:solidFill>
            <a:srgbClr val="2E247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981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54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ECAM LaSalle">
      <a:dk1>
        <a:srgbClr val="676768"/>
      </a:dk1>
      <a:lt1>
        <a:sysClr val="window" lastClr="FFFFFF"/>
      </a:lt1>
      <a:dk2>
        <a:srgbClr val="211452"/>
      </a:dk2>
      <a:lt2>
        <a:srgbClr val="E7E6E6"/>
      </a:lt2>
      <a:accent1>
        <a:srgbClr val="5B9BD5"/>
      </a:accent1>
      <a:accent2>
        <a:srgbClr val="EA5B0C"/>
      </a:accent2>
      <a:accent3>
        <a:srgbClr val="676768"/>
      </a:accent3>
      <a:accent4>
        <a:srgbClr val="D1941D"/>
      </a:accent4>
      <a:accent5>
        <a:srgbClr val="AEC7CD"/>
      </a:accent5>
      <a:accent6>
        <a:srgbClr val="776AA9"/>
      </a:accent6>
      <a:hlink>
        <a:srgbClr val="776AA9"/>
      </a:hlink>
      <a:folHlink>
        <a:srgbClr val="A72F9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" id="{C525EBB4-EF8B-4927-9016-C63E16EB7CC7}" vid="{75BE6D0E-FFCF-4AE3-B0D4-0696E3DDE7E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COM-ECAM_LaSalle_EN-Modele</Template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Montserrat</vt:lpstr>
      <vt:lpstr>Segoe UI Symbol</vt:lpstr>
      <vt:lpstr>Wingdings 2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ROTA Hugo</dc:creator>
  <cp:lastModifiedBy>ROTA Hugo</cp:lastModifiedBy>
  <cp:revision>1</cp:revision>
  <dcterms:created xsi:type="dcterms:W3CDTF">2021-08-27T13:11:59Z</dcterms:created>
  <dcterms:modified xsi:type="dcterms:W3CDTF">2021-08-27T13:12:55Z</dcterms:modified>
</cp:coreProperties>
</file>